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68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4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3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44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4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0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4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3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95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59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3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E0C97-A155-4E4A-A290-F6B7F35F4422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DAB8A-0365-44FA-A684-00EBAA71B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14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Узнай!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Любэ</a:t>
            </a:r>
            <a:r>
              <a:rPr lang="ru-RU" dirty="0" smtClean="0"/>
              <a:t>» «Солдат»</a:t>
            </a:r>
            <a:endParaRPr lang="ru-RU" dirty="0"/>
          </a:p>
        </p:txBody>
      </p:sp>
      <p:pic>
        <p:nvPicPr>
          <p:cNvPr id="4" name="Любэ - Солдат  (Песня про меня безбашенного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206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6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548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Споемте, друзья?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8311" y="1298222"/>
            <a:ext cx="5421489" cy="487874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 границе тучи ходят хмуро,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Край суровый тишиной объят.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 высоких берегов </a:t>
            </a:r>
            <a:r>
              <a:rPr lang="ru-RU" dirty="0" smtClean="0"/>
              <a:t>Амура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Часовые родины стоят.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Там врагу заслон поставлен прочный,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Там стоит, отважен и силен,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 границ земли дальневосточной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Броневой ударный батальон.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Там живут — и песня в том порука —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Нерушимой, крепкою семьей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Три танкиста — три веселых друга —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Экипаж машины боевой.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Минусовка - Три танкиста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6245" y="319440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284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Алеша Попович</a:t>
            </a:r>
            <a:endParaRPr lang="ru-RU" dirty="0"/>
          </a:p>
        </p:txBody>
      </p:sp>
      <p:pic>
        <p:nvPicPr>
          <p:cNvPr id="1026" name="Picture 2" descr="http://festival.1september.ru/articles/525320/im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48" y="1690688"/>
            <a:ext cx="9072103" cy="50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Васнецов</a:t>
            </a:r>
            <a:endParaRPr lang="ru-RU" dirty="0"/>
          </a:p>
        </p:txBody>
      </p:sp>
      <p:pic>
        <p:nvPicPr>
          <p:cNvPr id="2050" name="Picture 2" descr="http://festival.1september.ru/articles/525320/im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22" y="1675218"/>
            <a:ext cx="7416800" cy="482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Илья Муромец</a:t>
            </a:r>
            <a:endParaRPr lang="ru-RU" dirty="0"/>
          </a:p>
        </p:txBody>
      </p:sp>
      <p:pic>
        <p:nvPicPr>
          <p:cNvPr id="3074" name="Picture 2" descr="http://festival.1september.ru/articles/525320/img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34" y="497222"/>
            <a:ext cx="3881548" cy="558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 Невский</a:t>
            </a:r>
            <a:endParaRPr lang="ru-RU" dirty="0"/>
          </a:p>
        </p:txBody>
      </p:sp>
      <p:pic>
        <p:nvPicPr>
          <p:cNvPr id="4098" name="Picture 2" descr="http://festival.1september.ru/articles/525320/img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0217"/>
            <a:ext cx="4631511" cy="548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«Адмирал»</a:t>
            </a:r>
            <a:endParaRPr lang="ru-RU" dirty="0"/>
          </a:p>
        </p:txBody>
      </p:sp>
      <p:pic>
        <p:nvPicPr>
          <p:cNvPr id="5122" name="Picture 2" descr="http://festival.1september.ru/articles/525320/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67" y="250028"/>
            <a:ext cx="4360510" cy="607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 землянке»</a:t>
            </a:r>
            <a:endParaRPr lang="ru-RU" dirty="0"/>
          </a:p>
        </p:txBody>
      </p:sp>
      <p:pic>
        <p:nvPicPr>
          <p:cNvPr id="4" name="Военные__Бьтся_в_тесной_печурке_огонь(минус)(MusVid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617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«Три танкиста»</a:t>
            </a:r>
            <a:endParaRPr lang="ru-RU" dirty="0"/>
          </a:p>
        </p:txBody>
      </p:sp>
      <p:pic>
        <p:nvPicPr>
          <p:cNvPr id="4" name="Минусовка - Три танкист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532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«Священная война»</a:t>
            </a:r>
            <a:endParaRPr lang="ru-RU" dirty="0"/>
          </a:p>
        </p:txBody>
      </p:sp>
      <p:pic>
        <p:nvPicPr>
          <p:cNvPr id="4" name="ВСТАВАЙ СТРАНА ОГРОМНАЯ - МИНУС (1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6259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40</Words>
  <Application>Microsoft Office PowerPoint</Application>
  <PresentationFormat>Широкоэкранный</PresentationFormat>
  <Paragraphs>12</Paragraphs>
  <Slides>11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Узнай!</vt:lpstr>
      <vt:lpstr>Алеша Попович</vt:lpstr>
      <vt:lpstr>Васнецов</vt:lpstr>
      <vt:lpstr>Илья Муромец</vt:lpstr>
      <vt:lpstr>Александр Невский</vt:lpstr>
      <vt:lpstr>«Адмирал»</vt:lpstr>
      <vt:lpstr>«В землянке»</vt:lpstr>
      <vt:lpstr>«Три танкиста»</vt:lpstr>
      <vt:lpstr>«Священная война»</vt:lpstr>
      <vt:lpstr>«Любэ» «Солдат»</vt:lpstr>
      <vt:lpstr>Споемте, друзья?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Узнай!</dc:title>
  <dc:creator>uy</dc:creator>
  <cp:lastModifiedBy>uy</cp:lastModifiedBy>
  <cp:revision>5</cp:revision>
  <dcterms:created xsi:type="dcterms:W3CDTF">2014-02-11T18:52:27Z</dcterms:created>
  <dcterms:modified xsi:type="dcterms:W3CDTF">2014-02-11T19:32:31Z</dcterms:modified>
</cp:coreProperties>
</file>